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5" r:id="rId8"/>
    <p:sldId id="267" r:id="rId9"/>
    <p:sldId id="266"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002"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Diabetic neuropathy &amp; </a:t>
            </a:r>
            <a:r>
              <a:rPr lang="en-US" dirty="0" err="1" smtClean="0"/>
              <a:t>Microcurrent</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solidFill>
                  <a:schemeClr val="tx1"/>
                </a:solidFill>
              </a:rPr>
              <a:t>PROPOSED PROJECT</a:t>
            </a:r>
          </a:p>
          <a:p>
            <a:endParaRPr lang="en-US" dirty="0">
              <a:solidFill>
                <a:schemeClr val="tx1"/>
              </a:solidFill>
            </a:endParaRPr>
          </a:p>
          <a:p>
            <a:r>
              <a:rPr lang="en-US" dirty="0" smtClean="0">
                <a:solidFill>
                  <a:schemeClr val="tx1"/>
                </a:solidFill>
              </a:rPr>
              <a:t>                                                     SANTOSH RAJAK</a:t>
            </a:r>
          </a:p>
          <a:p>
            <a:r>
              <a:rPr lang="en-US" dirty="0" smtClean="0">
                <a:solidFill>
                  <a:schemeClr val="tx1"/>
                </a:solidFill>
              </a:rPr>
              <a:t>                                                              ABHIJIT DUTTA</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Diabetic Neuropathy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Diabetic neuropathy is a type of nerve damage that can occur if you have diabetes. High blood sugar (glucose) can injure nerves throughout your body. Diabetic neuropathy most often damages nerves in your legs and feet.</a:t>
            </a:r>
          </a:p>
          <a:p>
            <a:r>
              <a:rPr lang="en-US" dirty="0" smtClean="0"/>
              <a:t>Depending on the affected nerves, diabetic neuropathy symptoms can range from pain and numbness in your legs and feet to problems with your digestive system, urinary tract, blood vessels and heart. Some people have mild symptoms. But for others, diabetic neuropathy can be quite painful and disabling.</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Diabetic-Neuripathy.jpg"/>
          <p:cNvPicPr>
            <a:picLocks noChangeAspect="1" noChangeArrowheads="1"/>
          </p:cNvPicPr>
          <p:nvPr/>
        </p:nvPicPr>
        <p:blipFill>
          <a:blip r:embed="rId2"/>
          <a:srcRect/>
          <a:stretch>
            <a:fillRect/>
          </a:stretch>
        </p:blipFill>
        <p:spPr bwMode="auto">
          <a:xfrm>
            <a:off x="304800" y="609600"/>
            <a:ext cx="8610600" cy="5486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Your symptoms will depend on the type you have and which nerves are affected. Usually, symptoms develop gradually. You may not notice anything is wrong until considerable nerve damage has occurred.</a:t>
            </a:r>
          </a:p>
          <a:p>
            <a:r>
              <a:rPr lang="en-US" b="1" dirty="0" smtClean="0"/>
              <a:t>Peripheral neuropathy</a:t>
            </a:r>
          </a:p>
          <a:p>
            <a:r>
              <a:rPr lang="en-US" dirty="0" smtClean="0"/>
              <a:t>This type of neuropathy may also be called distal symmetric peripheral neuropathy. It's the most common type of diabetic neuropathy. It affects the feet and legs first, followed by the hands and arms. Signs and symptoms of peripheral neuropathy are often worse at night, and may include:</a:t>
            </a:r>
          </a:p>
          <a:p>
            <a:r>
              <a:rPr lang="en-US" dirty="0" smtClean="0"/>
              <a:t>Numbness or reduced ability to feel pain or temperature changes</a:t>
            </a:r>
          </a:p>
          <a:p>
            <a:r>
              <a:rPr lang="en-US" dirty="0" smtClean="0"/>
              <a:t>Tingling or burning sensation</a:t>
            </a:r>
          </a:p>
          <a:p>
            <a:r>
              <a:rPr lang="en-US" dirty="0" smtClean="0"/>
              <a:t>Sharp pains or cramps</a:t>
            </a:r>
          </a:p>
          <a:p>
            <a:r>
              <a:rPr lang="en-US" dirty="0" smtClean="0"/>
              <a:t>Increased sensitivity to touch — for some people, even a </a:t>
            </a:r>
            <a:r>
              <a:rPr lang="en-US" dirty="0" err="1" smtClean="0"/>
              <a:t>bedsheet's</a:t>
            </a:r>
            <a:r>
              <a:rPr lang="en-US" dirty="0" smtClean="0"/>
              <a:t> weight can be painful</a:t>
            </a:r>
          </a:p>
          <a:p>
            <a:r>
              <a:rPr lang="en-US" dirty="0" smtClean="0"/>
              <a:t>Serious foot problems, such as ulcers, infections, and bone and joint pain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idx="1"/>
          </p:nvPr>
        </p:nvSpPr>
        <p:spPr/>
        <p:txBody>
          <a:bodyPr/>
          <a:lstStyle/>
          <a:p>
            <a:r>
              <a:rPr lang="en-US" dirty="0" smtClean="0"/>
              <a:t>The Effect of </a:t>
            </a:r>
            <a:r>
              <a:rPr lang="en-US" dirty="0" err="1" smtClean="0"/>
              <a:t>Microcurrent</a:t>
            </a:r>
            <a:r>
              <a:rPr lang="en-US" dirty="0" smtClean="0"/>
              <a:t> Electrical Stimulation on the Foot Blood </a:t>
            </a:r>
            <a:r>
              <a:rPr lang="en-US" dirty="0" smtClean="0">
                <a:solidFill>
                  <a:srgbClr val="FF0000"/>
                </a:solidFill>
              </a:rPr>
              <a:t>Circulation</a:t>
            </a:r>
            <a:r>
              <a:rPr lang="en-US" dirty="0" smtClean="0"/>
              <a:t> &amp; </a:t>
            </a:r>
            <a:r>
              <a:rPr lang="en-US" dirty="0" smtClean="0">
                <a:solidFill>
                  <a:srgbClr val="FF0000"/>
                </a:solidFill>
              </a:rPr>
              <a:t>Pain </a:t>
            </a:r>
            <a:r>
              <a:rPr lang="en-US" dirty="0" smtClean="0"/>
              <a:t>of Diabetic Neuropathy</a:t>
            </a:r>
          </a:p>
          <a:p>
            <a:r>
              <a:rPr lang="en-US" dirty="0" smtClean="0"/>
              <a:t>https://www.jstage.jst.go.jp/article/jpts/23/3/23_3_515/_pdf#:~:text=Microcurrent%20stimulation%20with%20regular%20walking,foot%20pain%20of%20diabetes%20patients.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Effects and mechanisms of a </a:t>
            </a:r>
            <a:r>
              <a:rPr lang="en-US" b="1" dirty="0" err="1" smtClean="0"/>
              <a:t>microcurrent</a:t>
            </a:r>
            <a:r>
              <a:rPr lang="en-US" b="1" dirty="0" smtClean="0"/>
              <a:t> dressing on skin wound healing: a review</a:t>
            </a:r>
          </a:p>
          <a:p>
            <a:r>
              <a:rPr lang="en-US" dirty="0" smtClean="0"/>
              <a:t>https://mmrjournal.biomedcentral.com/articles/10.1186/2054-9369-1-24</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download.jpg"/>
          <p:cNvPicPr>
            <a:picLocks noChangeAspect="1" noChangeArrowheads="1"/>
          </p:cNvPicPr>
          <p:nvPr/>
        </p:nvPicPr>
        <p:blipFill>
          <a:blip r:embed="rId2"/>
          <a:srcRect/>
          <a:stretch>
            <a:fillRect/>
          </a:stretch>
        </p:blipFill>
        <p:spPr bwMode="auto">
          <a:xfrm>
            <a:off x="1143000" y="1219200"/>
            <a:ext cx="2857500" cy="1600200"/>
          </a:xfrm>
          <a:prstGeom prst="rect">
            <a:avLst/>
          </a:prstGeom>
          <a:noFill/>
        </p:spPr>
      </p:pic>
      <p:pic>
        <p:nvPicPr>
          <p:cNvPr id="3075" name="Picture 3" descr="C:\Users\HP\Desktop\download (1).jpg"/>
          <p:cNvPicPr>
            <a:picLocks noChangeAspect="1" noChangeArrowheads="1"/>
          </p:cNvPicPr>
          <p:nvPr/>
        </p:nvPicPr>
        <p:blipFill>
          <a:blip r:embed="rId3"/>
          <a:srcRect/>
          <a:stretch>
            <a:fillRect/>
          </a:stretch>
        </p:blipFill>
        <p:spPr bwMode="auto">
          <a:xfrm>
            <a:off x="5181600" y="4495800"/>
            <a:ext cx="2619375" cy="174307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HP\Desktop\download (2).jpg"/>
          <p:cNvPicPr>
            <a:picLocks noChangeAspect="1" noChangeArrowheads="1"/>
          </p:cNvPicPr>
          <p:nvPr/>
        </p:nvPicPr>
        <p:blipFill>
          <a:blip r:embed="rId2"/>
          <a:srcRect/>
          <a:stretch>
            <a:fillRect/>
          </a:stretch>
        </p:blipFill>
        <p:spPr bwMode="auto">
          <a:xfrm>
            <a:off x="2057400" y="457200"/>
            <a:ext cx="5486399" cy="495299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P\Desktop\71DSAmeDNXL._SL1500_.jpg"/>
          <p:cNvPicPr>
            <a:picLocks noChangeAspect="1" noChangeArrowheads="1"/>
          </p:cNvPicPr>
          <p:nvPr/>
        </p:nvPicPr>
        <p:blipFill>
          <a:blip r:embed="rId2"/>
          <a:srcRect/>
          <a:stretch>
            <a:fillRect/>
          </a:stretch>
        </p:blipFill>
        <p:spPr bwMode="auto">
          <a:xfrm>
            <a:off x="2438400" y="1066800"/>
            <a:ext cx="3409950" cy="44767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Characterstic</a:t>
            </a:r>
            <a:endParaRPr lang="en-US" dirty="0"/>
          </a:p>
        </p:txBody>
      </p:sp>
      <p:sp>
        <p:nvSpPr>
          <p:cNvPr id="3" name="Content Placeholder 2"/>
          <p:cNvSpPr>
            <a:spLocks noGrp="1"/>
          </p:cNvSpPr>
          <p:nvPr>
            <p:ph idx="1"/>
          </p:nvPr>
        </p:nvSpPr>
        <p:spPr/>
        <p:txBody>
          <a:bodyPr/>
          <a:lstStyle/>
          <a:p>
            <a:r>
              <a:rPr lang="en-US" dirty="0" smtClean="0"/>
              <a:t>Portable</a:t>
            </a:r>
          </a:p>
          <a:p>
            <a:r>
              <a:rPr lang="en-US" dirty="0" smtClean="0"/>
              <a:t>Easy to use</a:t>
            </a:r>
          </a:p>
          <a:p>
            <a:r>
              <a:rPr lang="en-US" dirty="0" smtClean="0"/>
              <a:t>Power/ battery operated</a:t>
            </a:r>
          </a:p>
          <a:p>
            <a:r>
              <a:rPr lang="en-US" dirty="0" err="1" smtClean="0"/>
              <a:t>Microcuurent</a:t>
            </a:r>
            <a:endParaRPr lang="en-US" dirty="0" smtClean="0"/>
          </a:p>
          <a:p>
            <a:r>
              <a:rPr lang="en-US" dirty="0" smtClean="0"/>
              <a:t>Controls</a:t>
            </a:r>
          </a:p>
          <a:p>
            <a:r>
              <a:rPr lang="en-US" dirty="0" smtClean="0"/>
              <a:t>Reusable Electrodes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304</Words>
  <Application>Microsoft Office PowerPoint</Application>
  <PresentationFormat>On-screen Show (4:3)</PresentationFormat>
  <Paragraphs>29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Diabetic neuropathy &amp; Microcurrent</vt:lpstr>
      <vt:lpstr>Diabetic Neuropathy</vt:lpstr>
      <vt:lpstr>PowerPoint Presentation</vt:lpstr>
      <vt:lpstr>SYMPTOMS</vt:lpstr>
      <vt:lpstr>Evidence</vt:lpstr>
      <vt:lpstr>PowerPoint Presentation</vt:lpstr>
      <vt:lpstr>PowerPoint Presentation</vt:lpstr>
      <vt:lpstr>PowerPoint Presentation</vt:lpstr>
      <vt:lpstr>PowerPoint Presentation</vt:lpstr>
      <vt:lpstr>Characterstic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Diabetic neuropathy &amp; Microcurrent</dc:title>
  <dc:creator>HP</dc:creator>
  <cp:lastModifiedBy>HP</cp:lastModifiedBy>
  <cp:revision>6</cp:revision>
  <dcterms:created xsi:type="dcterms:W3CDTF">2006-08-16T00:00:00Z</dcterms:created>
  <dcterms:modified xsi:type="dcterms:W3CDTF">2020-12-10T06:28:09Z</dcterms:modified>
</cp:coreProperties>
</file>